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1" r:id="rId5"/>
    <p:sldId id="280" r:id="rId6"/>
    <p:sldId id="260" r:id="rId7"/>
    <p:sldId id="268" r:id="rId8"/>
    <p:sldId id="261" r:id="rId9"/>
    <p:sldId id="262" r:id="rId10"/>
    <p:sldId id="263" r:id="rId11"/>
    <p:sldId id="269" r:id="rId12"/>
    <p:sldId id="264" r:id="rId13"/>
    <p:sldId id="265" r:id="rId14"/>
    <p:sldId id="267" r:id="rId15"/>
    <p:sldId id="271" r:id="rId16"/>
    <p:sldId id="257" r:id="rId17"/>
    <p:sldId id="273" r:id="rId18"/>
    <p:sldId id="272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08788" cy="98234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99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75" autoAdjust="0"/>
    <p:restoredTop sz="94652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B3590-23D4-4B67-989E-BCC55546B17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70C9F-9519-470A-99BB-C5CDFA5344C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37E51-3416-4A90-906C-047F8988780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F782C-AF92-4685-B0CF-D6E0178917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C8E94-84D1-4FE5-99C6-FCFD57BB42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9C54C-1161-467B-BB12-9AEC26512E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CB5C4-F9DA-46E6-8CBD-170859D7353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3F572-DC8B-492D-8E41-3E26B138920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74AB3-B08A-4DD7-B1E5-F220CEB563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76265-871B-4273-8E08-597362B405D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A0259-C03E-4787-8EDB-500A7729CC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3D40E8-D38F-4D72-A77E-75640398983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jova132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ajova132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library45.ucoz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co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ibrary45.ucoz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4282" y="214290"/>
            <a:ext cx="8715436" cy="3214710"/>
          </a:xfrm>
          <a:noFill/>
          <a:ln/>
        </p:spPr>
        <p:txBody>
          <a:bodyPr/>
          <a:lstStyle/>
          <a:p>
            <a:pPr algn="l"/>
            <a:r>
              <a:rPr lang="ru-RU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Проект </a:t>
            </a:r>
            <a:r>
              <a:rPr lang="en-US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 </a:t>
            </a:r>
            <a:r>
              <a:rPr lang="ru-RU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сайта для библиотекарей школ, НПО и СПО</a:t>
            </a:r>
            <a:endParaRPr lang="es-ES" sz="6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4071934" y="5357826"/>
            <a:ext cx="49672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b="1" dirty="0" smtClean="0"/>
              <a:t>Над проектом работают: </a:t>
            </a:r>
          </a:p>
          <a:p>
            <a:pPr algn="r"/>
            <a:r>
              <a:rPr lang="ru-RU" b="1" dirty="0" smtClean="0"/>
              <a:t>Пяткова Альбина Александровна</a:t>
            </a:r>
          </a:p>
          <a:p>
            <a:pPr algn="r"/>
            <a:r>
              <a:rPr lang="ru-RU" b="1" dirty="0" smtClean="0"/>
              <a:t>Лобанова Анна Станиславовна</a:t>
            </a:r>
          </a:p>
          <a:p>
            <a:pPr algn="r"/>
            <a:r>
              <a:rPr lang="en-US" b="1" dirty="0" smtClean="0"/>
              <a:t>E-mail: </a:t>
            </a:r>
            <a:r>
              <a:rPr lang="en-US" b="1" dirty="0" smtClean="0">
                <a:hlinkClick r:id="rId3"/>
              </a:rPr>
              <a:t>bajova132@mail.ru</a:t>
            </a:r>
            <a:endParaRPr lang="en-US" b="1" dirty="0" smtClean="0"/>
          </a:p>
          <a:p>
            <a:pPr algn="r"/>
            <a:endParaRPr lang="es-ES" b="1" dirty="0"/>
          </a:p>
        </p:txBody>
      </p:sp>
      <p:pic>
        <p:nvPicPr>
          <p:cNvPr id="4" name="Рисунок 3" descr="лого пнг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840" y="4399121"/>
            <a:ext cx="1586016" cy="104585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Описание функционала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метод ка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8001056" cy="1088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3214686"/>
            <a:ext cx="8072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</a:t>
            </a:r>
            <a:r>
              <a:rPr lang="ru-RU" sz="2800" i="1" dirty="0" smtClean="0"/>
              <a:t>«Методическом кабинете» </a:t>
            </a:r>
          </a:p>
          <a:p>
            <a:pPr algn="ctr"/>
            <a:r>
              <a:rPr lang="ru-RU" sz="2800" dirty="0" smtClean="0"/>
              <a:t>Вы можете добавить </a:t>
            </a:r>
            <a:r>
              <a:rPr lang="ru-RU" sz="2800" b="1" dirty="0" smtClean="0"/>
              <a:t>в свой раздел </a:t>
            </a:r>
          </a:p>
          <a:p>
            <a:pPr algn="ctr"/>
            <a:r>
              <a:rPr lang="ru-RU" sz="2800" dirty="0" smtClean="0"/>
              <a:t>какой-либо печатный материал. </a:t>
            </a:r>
          </a:p>
          <a:p>
            <a:pPr algn="ctr"/>
            <a:r>
              <a:rPr lang="ru-RU" sz="2800" dirty="0" smtClean="0"/>
              <a:t>Также имеется выпадающее меню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i="1" dirty="0" smtClean="0"/>
              <a:t>«Каталог файлов».</a:t>
            </a:r>
          </a:p>
          <a:p>
            <a:pPr algn="ctr"/>
            <a:r>
              <a:rPr lang="ru-RU" sz="2800" i="1" dirty="0" smtClean="0"/>
              <a:t> </a:t>
            </a:r>
            <a:r>
              <a:rPr lang="ru-RU" sz="2800" dirty="0" smtClean="0"/>
              <a:t>Здесь Вы можете добавить файлы для общего скачивания. 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5572140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Аналогично проводится работа с разделом статей</a:t>
            </a:r>
            <a:endParaRPr lang="ru-RU" sz="2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Описание функционала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форум.png"/>
          <p:cNvPicPr>
            <a:picLocks noChangeAspect="1"/>
          </p:cNvPicPr>
          <p:nvPr/>
        </p:nvPicPr>
        <p:blipFill>
          <a:blip r:embed="rId2"/>
          <a:srcRect l="1431" r="1685"/>
          <a:stretch>
            <a:fillRect/>
          </a:stretch>
        </p:blipFill>
        <p:spPr>
          <a:xfrm>
            <a:off x="571472" y="2071678"/>
            <a:ext cx="8215370" cy="643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2786058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 переходе в раздел </a:t>
            </a:r>
            <a:r>
              <a:rPr lang="ru-RU" sz="2800" i="1" dirty="0" smtClean="0"/>
              <a:t>«Наш форум» </a:t>
            </a:r>
          </a:p>
          <a:p>
            <a:pPr algn="ctr"/>
            <a:r>
              <a:rPr lang="ru-RU" sz="2800" dirty="0" smtClean="0"/>
              <a:t>Вас перенаправит на </a:t>
            </a:r>
            <a:r>
              <a:rPr lang="en-US" sz="2800" dirty="0" smtClean="0"/>
              <a:t>web-</a:t>
            </a:r>
            <a:r>
              <a:rPr lang="ru-RU" sz="2800" dirty="0" smtClean="0"/>
              <a:t>форум проекта. </a:t>
            </a:r>
          </a:p>
          <a:p>
            <a:pPr algn="ctr"/>
            <a:r>
              <a:rPr lang="ru-RU" sz="2800" b="1" dirty="0" smtClean="0"/>
              <a:t>Здесь возможно: 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создание тем в различных разделах, а так же их обсуждение;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реализован поиск по темам, ключевым словам;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обмен личными сообщениями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Разделы форума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786058"/>
            <a:ext cx="8286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/>
              <a:t>Информация</a:t>
            </a:r>
          </a:p>
          <a:p>
            <a:pPr marL="358775" algn="just"/>
            <a:r>
              <a:rPr lang="ru-RU" sz="2400" i="1" dirty="0" smtClean="0"/>
              <a:t>Раздел администрации проекта. Содержит информацию о новостях и обновлениях проекта;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/>
              <a:t>Общение</a:t>
            </a:r>
          </a:p>
          <a:p>
            <a:pPr marL="358775" algn="just"/>
            <a:r>
              <a:rPr lang="ru-RU" sz="2800" dirty="0" smtClean="0"/>
              <a:t> </a:t>
            </a:r>
            <a:r>
              <a:rPr lang="ru-RU" sz="2400" i="1" dirty="0" smtClean="0"/>
              <a:t>Раздел для общения на различные темы;</a:t>
            </a:r>
          </a:p>
        </p:txBody>
      </p:sp>
      <p:pic>
        <p:nvPicPr>
          <p:cNvPr id="6" name="Рисунок 5" descr="форум.png"/>
          <p:cNvPicPr>
            <a:picLocks noChangeAspect="1"/>
          </p:cNvPicPr>
          <p:nvPr/>
        </p:nvPicPr>
        <p:blipFill>
          <a:blip r:embed="rId2"/>
          <a:srcRect l="1431" r="1685"/>
          <a:stretch>
            <a:fillRect/>
          </a:stretch>
        </p:blipFill>
        <p:spPr>
          <a:xfrm>
            <a:off x="500034" y="2071678"/>
            <a:ext cx="8215370" cy="643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7356" y="4929198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/>
              <a:t>Профессиональная копилка</a:t>
            </a:r>
          </a:p>
          <a:p>
            <a:pPr marL="358775"/>
            <a:r>
              <a:rPr lang="ru-RU" sz="2800" dirty="0" smtClean="0"/>
              <a:t> </a:t>
            </a:r>
            <a:r>
              <a:rPr lang="ru-RU" sz="2400" i="1" dirty="0" smtClean="0"/>
              <a:t>Раздел для обмена опытом и идеями;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/>
              <a:t>Предложения по развитию проекта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Условия пользования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28803"/>
            <a:ext cx="8429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v"/>
            </a:pPr>
            <a:r>
              <a:rPr lang="ru-RU" sz="2800" b="1" dirty="0" smtClean="0"/>
              <a:t>Будьте внимательны </a:t>
            </a:r>
            <a:r>
              <a:rPr lang="ru-RU" sz="2800" dirty="0" smtClean="0"/>
              <a:t>– не дублируйте информацию;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ru-RU" sz="2800" b="1" dirty="0" smtClean="0"/>
              <a:t>Будьте экономны </a:t>
            </a:r>
            <a:r>
              <a:rPr lang="ru-RU" sz="2800" dirty="0" smtClean="0"/>
              <a:t>– адаптируйте фото и прикрепляемые файлы, чтобы занимать как можно меньше места;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ru-RU" sz="2800" b="1" dirty="0" smtClean="0"/>
              <a:t>Уважайте друг друга </a:t>
            </a:r>
            <a:r>
              <a:rPr lang="ru-RU" sz="2800" dirty="0" smtClean="0"/>
              <a:t>– не оскорбляйте, не используйте ненормативную лексику;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ru-RU" sz="2800" b="1" dirty="0" smtClean="0"/>
              <a:t>Чтите закон </a:t>
            </a:r>
            <a:r>
              <a:rPr lang="ru-RU" sz="2800" dirty="0" smtClean="0"/>
              <a:t>– не нарушайте авторское право</a:t>
            </a:r>
          </a:p>
          <a:p>
            <a:pPr marL="358775" indent="-358775">
              <a:buFont typeface="Wingdings" pitchFamily="2" charset="2"/>
              <a:buChar char="v"/>
            </a:pPr>
            <a:endParaRPr lang="ru-RU" sz="2800" dirty="0" smtClean="0"/>
          </a:p>
          <a:p>
            <a:pPr marL="358775" indent="-358775">
              <a:buFont typeface="Wingdings" pitchFamily="2" charset="2"/>
              <a:buChar char="v"/>
            </a:pP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5572140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Администрация проекта оставляет за собой право удаления материалов</a:t>
            </a:r>
            <a:endParaRPr lang="ru-RU" sz="3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Перспективы развития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 descr="бел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12"/>
            <a:ext cx="9144000" cy="1714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714488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Проект является бесплатным.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Предоставленный объем места для хранения данных составляет </a:t>
            </a:r>
            <a:r>
              <a:rPr lang="ru-RU" sz="2800" b="1" dirty="0" smtClean="0"/>
              <a:t>400 мегабайт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dirty="0" smtClean="0"/>
              <a:t>В перспективе, если проект станет полезным и будет активно использоваться, возможно расширение хранилища на платной основе. 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4500570"/>
            <a:ext cx="7859746" cy="1941465"/>
            <a:chOff x="785786" y="4240326"/>
            <a:chExt cx="7859746" cy="1941465"/>
          </a:xfrm>
        </p:grpSpPr>
        <p:pic>
          <p:nvPicPr>
            <p:cNvPr id="6" name="Рисунок 5" descr="стоимость места 2.png"/>
            <p:cNvPicPr>
              <a:picLocks noChangeAspect="1"/>
            </p:cNvPicPr>
            <p:nvPr/>
          </p:nvPicPr>
          <p:blipFill>
            <a:blip r:embed="rId3"/>
            <a:srcRect b="49536"/>
            <a:stretch>
              <a:fillRect/>
            </a:stretch>
          </p:blipFill>
          <p:spPr>
            <a:xfrm>
              <a:off x="785786" y="4240326"/>
              <a:ext cx="7859746" cy="1403252"/>
            </a:xfrm>
            <a:prstGeom prst="rect">
              <a:avLst/>
            </a:prstGeom>
          </p:spPr>
        </p:pic>
        <p:pic>
          <p:nvPicPr>
            <p:cNvPr id="8" name="Рисунок 7" descr="стоимость места 2.png"/>
            <p:cNvPicPr>
              <a:picLocks noChangeAspect="1"/>
            </p:cNvPicPr>
            <p:nvPr/>
          </p:nvPicPr>
          <p:blipFill>
            <a:blip r:embed="rId3"/>
            <a:srcRect t="80608"/>
            <a:stretch>
              <a:fillRect/>
            </a:stretch>
          </p:blipFill>
          <p:spPr>
            <a:xfrm>
              <a:off x="785786" y="5643578"/>
              <a:ext cx="7844942" cy="53821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Обратная связь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500306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Помните, что задать вопросы или внести предложения Вы можете связавшись с администрацией проекта через форму личного сообщения на сайте проекта, а также при помощи почты </a:t>
            </a:r>
            <a:r>
              <a:rPr lang="en-US" sz="2800" b="1" dirty="0" smtClean="0">
                <a:hlinkClick r:id="rId2"/>
              </a:rPr>
              <a:t>bajova132@mail.ru</a:t>
            </a:r>
            <a:endParaRPr lang="ru-RU" sz="2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Цель разработки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ин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46" y="5163579"/>
            <a:ext cx="2357454" cy="1694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2214554"/>
            <a:ext cx="778674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/>
              <a:t>Наладить связь между библиотекарями школ, НПО и СПО, обеспечить доступ к полезным ресурсам и сделать проект </a:t>
            </a:r>
          </a:p>
          <a:p>
            <a:pPr algn="ctr"/>
            <a:r>
              <a:rPr lang="ru-RU" sz="3500" dirty="0" smtClean="0"/>
              <a:t>максимально доступным </a:t>
            </a:r>
          </a:p>
          <a:p>
            <a:pPr algn="ctr"/>
            <a:r>
              <a:rPr lang="ru-RU" sz="3500" dirty="0" smtClean="0"/>
              <a:t>для каждого </a:t>
            </a:r>
          </a:p>
          <a:p>
            <a:endParaRPr lang="ru-RU" sz="35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Переход на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88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hlinkClick r:id="rId2"/>
              </a:rPr>
              <a:t>http://library45.ucoz.com/</a:t>
            </a:r>
            <a:endParaRPr lang="ru-RU" sz="6000" dirty="0"/>
          </a:p>
        </p:txBody>
      </p:sp>
      <p:pic>
        <p:nvPicPr>
          <p:cNvPr id="5" name="Рисунок 4" descr="site-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143248"/>
            <a:ext cx="6786610" cy="3348459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Процедура регистрации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того, чтобы воспользоваться полным функционалом сайта, изначально необходимо пройти регистрацию. Сделать это легко - выберите пункт «Регистрация» в правом верхнем углу сайта</a:t>
            </a:r>
          </a:p>
        </p:txBody>
      </p:sp>
      <p:pic>
        <p:nvPicPr>
          <p:cNvPr id="5" name="Рисунок 4" descr="меню авторизаци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63821"/>
            <a:ext cx="7087552" cy="903315"/>
          </a:xfrm>
          <a:prstGeom prst="rect">
            <a:avLst/>
          </a:prstGeom>
        </p:spPr>
      </p:pic>
      <p:pic>
        <p:nvPicPr>
          <p:cNvPr id="7" name="Рисунок 6" descr="меню авторизации.png"/>
          <p:cNvPicPr>
            <a:picLocks noChangeAspect="1"/>
          </p:cNvPicPr>
          <p:nvPr/>
        </p:nvPicPr>
        <p:blipFill>
          <a:blip r:embed="rId2"/>
          <a:srcRect l="70369"/>
          <a:stretch>
            <a:fillRect/>
          </a:stretch>
        </p:blipFill>
        <p:spPr>
          <a:xfrm>
            <a:off x="3000364" y="5286388"/>
            <a:ext cx="3178062" cy="136696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0800000">
            <a:off x="6357950" y="6215082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Процедура регистрации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000372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дальнейшем Вы сможете выполнять вход просто выбрав способ авторизации</a:t>
            </a:r>
          </a:p>
        </p:txBody>
      </p:sp>
      <p:pic>
        <p:nvPicPr>
          <p:cNvPr id="5" name="Рисунок 4" descr="меню авторизаци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63821"/>
            <a:ext cx="7087552" cy="903315"/>
          </a:xfrm>
          <a:prstGeom prst="rect">
            <a:avLst/>
          </a:prstGeom>
        </p:spPr>
      </p:pic>
      <p:pic>
        <p:nvPicPr>
          <p:cNvPr id="9" name="Рисунок 8" descr="авторизац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214818"/>
            <a:ext cx="3429479" cy="2191056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5214942" y="4143380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Процедура регистрации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появившемся окне выберите удобный для Вас способ регистрации: 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 Через социальную сеть;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/>
              <a:t> Через форму на сайте.</a:t>
            </a:r>
          </a:p>
        </p:txBody>
      </p:sp>
      <p:pic>
        <p:nvPicPr>
          <p:cNvPr id="7" name="Рисунок 6" descr="регистрация.png"/>
          <p:cNvPicPr>
            <a:picLocks noChangeAspect="1"/>
          </p:cNvPicPr>
          <p:nvPr/>
        </p:nvPicPr>
        <p:blipFill>
          <a:blip r:embed="rId2"/>
          <a:srcRect l="8739" t="19145" r="14239" b="13982"/>
          <a:stretch>
            <a:fillRect/>
          </a:stretch>
        </p:blipFill>
        <p:spPr>
          <a:xfrm>
            <a:off x="2071670" y="3500438"/>
            <a:ext cx="5286412" cy="2540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5903893"/>
            <a:ext cx="742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 следуйте возникающим на экране подсказкам</a:t>
            </a:r>
            <a:endParaRPr lang="ru-RU" sz="2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Настройка профиля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Рисунок 10" descr="профиль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9199778" cy="3786190"/>
          </a:xfrm>
          <a:prstGeom prst="rect">
            <a:avLst/>
          </a:prstGeom>
        </p:spPr>
      </p:pic>
      <p:pic>
        <p:nvPicPr>
          <p:cNvPr id="12" name="Рисунок 11" descr="бело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6553157"/>
            <a:ext cx="1486108" cy="304843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6357950" y="5357826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1214414" y="2000240"/>
            <a:ext cx="7105979" cy="928694"/>
            <a:chOff x="1214414" y="2000240"/>
            <a:chExt cx="7105979" cy="928694"/>
          </a:xfrm>
        </p:grpSpPr>
        <p:pic>
          <p:nvPicPr>
            <p:cNvPr id="5" name="Рисунок 4" descr="меню авторизации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4414" y="2000240"/>
              <a:ext cx="7087552" cy="903315"/>
            </a:xfrm>
            <a:prstGeom prst="rect">
              <a:avLst/>
            </a:prstGeom>
          </p:spPr>
        </p:pic>
        <p:pic>
          <p:nvPicPr>
            <p:cNvPr id="7" name="Рисунок 6" descr="мой профиль.png"/>
            <p:cNvPicPr>
              <a:picLocks noChangeAspect="1"/>
            </p:cNvPicPr>
            <p:nvPr/>
          </p:nvPicPr>
          <p:blipFill>
            <a:blip r:embed="rId5"/>
            <a:srcRect b="25010"/>
            <a:stretch>
              <a:fillRect/>
            </a:stretch>
          </p:blipFill>
          <p:spPr>
            <a:xfrm>
              <a:off x="6215074" y="2571744"/>
              <a:ext cx="2105319" cy="285752"/>
            </a:xfrm>
            <a:prstGeom prst="rect">
              <a:avLst/>
            </a:prstGeom>
          </p:spPr>
        </p:pic>
        <p:sp>
          <p:nvSpPr>
            <p:cNvPr id="14" name="Стрелка вправо 13"/>
            <p:cNvSpPr/>
            <p:nvPr/>
          </p:nvSpPr>
          <p:spPr>
            <a:xfrm>
              <a:off x="5357818" y="2571744"/>
              <a:ext cx="1000132" cy="35719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Настройка профиля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Рисунок 11" descr="бел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553157"/>
            <a:ext cx="1486108" cy="304843"/>
          </a:xfrm>
          <a:prstGeom prst="rect">
            <a:avLst/>
          </a:prstGeom>
        </p:spPr>
      </p:pic>
      <p:pic>
        <p:nvPicPr>
          <p:cNvPr id="10" name="Рисунок 9" descr="профиль правка 2.png"/>
          <p:cNvPicPr>
            <a:picLocks noChangeAspect="1"/>
          </p:cNvPicPr>
          <p:nvPr/>
        </p:nvPicPr>
        <p:blipFill>
          <a:blip r:embed="rId3"/>
          <a:srcRect r="47436" b="46990"/>
          <a:stretch>
            <a:fillRect/>
          </a:stretch>
        </p:blipFill>
        <p:spPr>
          <a:xfrm>
            <a:off x="0" y="2368217"/>
            <a:ext cx="9144000" cy="4489783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4929190" y="6357958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85852" y="185736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Изменение фотографии пользователя</a:t>
            </a:r>
            <a:endParaRPr lang="ru-RU" sz="2800" dirty="0"/>
          </a:p>
        </p:txBody>
      </p:sp>
      <p:pic>
        <p:nvPicPr>
          <p:cNvPr id="17" name="Рисунок 16" descr="бел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071942"/>
            <a:ext cx="1357322" cy="278425"/>
          </a:xfrm>
          <a:prstGeom prst="rect">
            <a:avLst/>
          </a:prstGeom>
        </p:spPr>
      </p:pic>
      <p:pic>
        <p:nvPicPr>
          <p:cNvPr id="18" name="Рисунок 17" descr="бел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5429264"/>
            <a:ext cx="1357322" cy="278425"/>
          </a:xfrm>
          <a:prstGeom prst="rect">
            <a:avLst/>
          </a:prstGeom>
        </p:spPr>
      </p:pic>
      <p:pic>
        <p:nvPicPr>
          <p:cNvPr id="19" name="Рисунок 18" descr="бел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857496"/>
            <a:ext cx="1357322" cy="278425"/>
          </a:xfrm>
          <a:prstGeom prst="rect">
            <a:avLst/>
          </a:prstGeom>
        </p:spPr>
      </p:pic>
      <p:pic>
        <p:nvPicPr>
          <p:cNvPr id="20" name="Рисунок 19" descr="бел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643314"/>
            <a:ext cx="1714512" cy="2784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Добавление материала </a:t>
            </a:r>
            <a:b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на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 descr="добавление материала 1.png"/>
          <p:cNvPicPr>
            <a:picLocks noChangeAspect="1"/>
          </p:cNvPicPr>
          <p:nvPr/>
        </p:nvPicPr>
        <p:blipFill>
          <a:blip r:embed="rId2"/>
          <a:srcRect l="33905" r="3524" b="17027"/>
          <a:stretch>
            <a:fillRect/>
          </a:stretch>
        </p:blipFill>
        <p:spPr>
          <a:xfrm>
            <a:off x="2143108" y="1500174"/>
            <a:ext cx="4500594" cy="514353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000100" y="1785926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000100" y="2214554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214678" y="2500306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428992" y="5500702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Добавление материала </a:t>
            </a:r>
            <a:b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на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добавление материала 2.png"/>
          <p:cNvPicPr>
            <a:picLocks noChangeAspect="1"/>
          </p:cNvPicPr>
          <p:nvPr/>
        </p:nvPicPr>
        <p:blipFill>
          <a:blip r:embed="rId2"/>
          <a:srcRect l="31812" t="30624" r="1748" b="6295"/>
          <a:stretch>
            <a:fillRect/>
          </a:stretch>
        </p:blipFill>
        <p:spPr>
          <a:xfrm>
            <a:off x="1683570" y="2143117"/>
            <a:ext cx="5960264" cy="471488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14348" y="2214554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42910" y="3643314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42910" y="4714884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571736" y="6357958"/>
            <a:ext cx="1000132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482044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Задачи разработки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357430"/>
            <a:ext cx="8229600" cy="2859096"/>
          </a:xfrm>
        </p:spPr>
        <p:txBody>
          <a:bodyPr/>
          <a:lstStyle/>
          <a:p>
            <a:pPr marL="358775" indent="-358775">
              <a:buFont typeface="Wingdings" pitchFamily="2" charset="2"/>
              <a:buChar char="v"/>
            </a:pPr>
            <a:r>
              <a:rPr lang="ru-RU" dirty="0" smtClean="0"/>
              <a:t> Облегчить и сделать оперативной связь между библиотекарями школ, НПО и СПО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ru-RU" dirty="0" smtClean="0"/>
              <a:t> Обеспечить сотрудников сферы необходимой информацией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ин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46" y="5163579"/>
            <a:ext cx="2357454" cy="169442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 ресурсе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реализации проекта был выбран ресурс </a:t>
            </a:r>
            <a:r>
              <a:rPr lang="en-US" sz="2800" dirty="0" smtClean="0">
                <a:hlinkClick r:id="rId2"/>
              </a:rPr>
              <a:t>www.ucoz.ru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5" name="Рисунок 4" descr="юко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9144000" cy="3040399"/>
          </a:xfrm>
          <a:prstGeom prst="rect">
            <a:avLst/>
          </a:prstGeom>
        </p:spPr>
      </p:pic>
      <p:pic>
        <p:nvPicPr>
          <p:cNvPr id="6" name="Рисунок 5" descr="бело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929330"/>
            <a:ext cx="9144001" cy="92867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йт общая 2.png"/>
          <p:cNvPicPr>
            <a:picLocks noChangeAspect="1"/>
          </p:cNvPicPr>
          <p:nvPr/>
        </p:nvPicPr>
        <p:blipFill>
          <a:blip r:embed="rId2"/>
          <a:srcRect l="16864" r="17079" b="2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Описание функционала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49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Главная страница </a:t>
            </a:r>
            <a:r>
              <a:rPr lang="en-US" sz="2800" dirty="0" smtClean="0"/>
              <a:t>web-</a:t>
            </a:r>
            <a:r>
              <a:rPr lang="ru-RU" sz="2800" dirty="0" smtClean="0"/>
              <a:t>сайта </a:t>
            </a:r>
            <a:r>
              <a:rPr lang="en-US" sz="2800" dirty="0" smtClean="0">
                <a:hlinkClick r:id="rId2"/>
              </a:rPr>
              <a:t>http://library45.ucoz.com/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На ней можно ознакомиться с новостями. </a:t>
            </a:r>
          </a:p>
          <a:p>
            <a:pPr algn="ctr"/>
            <a:r>
              <a:rPr lang="ru-RU" sz="2800" dirty="0" smtClean="0"/>
              <a:t>Вверху страницы находится меню навигации.</a:t>
            </a:r>
          </a:p>
        </p:txBody>
      </p:sp>
      <p:pic>
        <p:nvPicPr>
          <p:cNvPr id="7" name="Рисунок 6" descr="сайт общая.png"/>
          <p:cNvPicPr>
            <a:picLocks noChangeAspect="1"/>
          </p:cNvPicPr>
          <p:nvPr/>
        </p:nvPicPr>
        <p:blipFill>
          <a:blip r:embed="rId3"/>
          <a:srcRect l="12500" r="33301" b="90821"/>
          <a:stretch>
            <a:fillRect/>
          </a:stretch>
        </p:blipFill>
        <p:spPr>
          <a:xfrm>
            <a:off x="642910" y="2000240"/>
            <a:ext cx="8072462" cy="624262"/>
          </a:xfrm>
          <a:prstGeom prst="rect">
            <a:avLst/>
          </a:prstGeom>
        </p:spPr>
      </p:pic>
      <p:pic>
        <p:nvPicPr>
          <p:cNvPr id="8" name="Рисунок 7" descr="новости.png"/>
          <p:cNvPicPr>
            <a:picLocks noChangeAspect="1"/>
          </p:cNvPicPr>
          <p:nvPr/>
        </p:nvPicPr>
        <p:blipFill>
          <a:blip r:embed="rId4"/>
          <a:srcRect t="11594"/>
          <a:stretch>
            <a:fillRect/>
          </a:stretch>
        </p:blipFill>
        <p:spPr>
          <a:xfrm>
            <a:off x="2285984" y="4500570"/>
            <a:ext cx="5072098" cy="1957637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Описание функционала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 descr="сайт общая.png"/>
          <p:cNvPicPr>
            <a:picLocks noChangeAspect="1"/>
          </p:cNvPicPr>
          <p:nvPr/>
        </p:nvPicPr>
        <p:blipFill>
          <a:blip r:embed="rId2"/>
          <a:srcRect l="12500" r="33301" b="90821"/>
          <a:stretch>
            <a:fillRect/>
          </a:stretch>
        </p:blipFill>
        <p:spPr>
          <a:xfrm>
            <a:off x="642910" y="2000240"/>
            <a:ext cx="8072462" cy="6242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285749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Слева доступен чат для быстрого общения между пользователями ресурса, ссылки на ассоциации библиотекарей и статистика посещений сайта. Эти материалы доступны </a:t>
            </a:r>
          </a:p>
          <a:p>
            <a:pPr algn="ctr"/>
            <a:r>
              <a:rPr lang="ru-RU" sz="2800" dirty="0" smtClean="0"/>
              <a:t>во всех разделах, кроме форума. </a:t>
            </a:r>
            <a:endParaRPr lang="ru-RU" sz="2800" dirty="0"/>
          </a:p>
        </p:txBody>
      </p:sp>
      <p:pic>
        <p:nvPicPr>
          <p:cNvPr id="5" name="Рисунок 4" descr="чат.png"/>
          <p:cNvPicPr>
            <a:picLocks noChangeAspect="1"/>
          </p:cNvPicPr>
          <p:nvPr/>
        </p:nvPicPr>
        <p:blipFill>
          <a:blip r:embed="rId3"/>
          <a:srcRect b="24381"/>
          <a:stretch>
            <a:fillRect/>
          </a:stretch>
        </p:blipFill>
        <p:spPr>
          <a:xfrm>
            <a:off x="0" y="5143512"/>
            <a:ext cx="2648320" cy="1714488"/>
          </a:xfrm>
          <a:prstGeom prst="rect">
            <a:avLst/>
          </a:prstGeom>
        </p:spPr>
      </p:pic>
      <p:pic>
        <p:nvPicPr>
          <p:cNvPr id="6" name="Рисунок 5" descr="друзья и статистика.png"/>
          <p:cNvPicPr>
            <a:picLocks noChangeAspect="1"/>
          </p:cNvPicPr>
          <p:nvPr/>
        </p:nvPicPr>
        <p:blipFill>
          <a:blip r:embed="rId4"/>
          <a:srcRect b="50885"/>
          <a:stretch>
            <a:fillRect/>
          </a:stretch>
        </p:blipFill>
        <p:spPr>
          <a:xfrm>
            <a:off x="6667154" y="5143512"/>
            <a:ext cx="2476846" cy="1310074"/>
          </a:xfrm>
          <a:prstGeom prst="rect">
            <a:avLst/>
          </a:prstGeom>
        </p:spPr>
      </p:pic>
      <p:pic>
        <p:nvPicPr>
          <p:cNvPr id="7" name="Рисунок 6" descr="друзья и статистика.png"/>
          <p:cNvPicPr>
            <a:picLocks noChangeAspect="1"/>
          </p:cNvPicPr>
          <p:nvPr/>
        </p:nvPicPr>
        <p:blipFill>
          <a:blip r:embed="rId4"/>
          <a:srcRect t="53564"/>
          <a:stretch>
            <a:fillRect/>
          </a:stretch>
        </p:blipFill>
        <p:spPr>
          <a:xfrm>
            <a:off x="3286116" y="5143512"/>
            <a:ext cx="2476846" cy="123861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айт общая 2.png"/>
          <p:cNvPicPr>
            <a:picLocks noChangeAspect="1"/>
          </p:cNvPicPr>
          <p:nvPr/>
        </p:nvPicPr>
        <p:blipFill>
          <a:blip r:embed="rId2"/>
          <a:srcRect l="16864" r="17079" b="2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Описание функционала </a:t>
            </a:r>
            <a:r>
              <a:rPr lang="en-US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web-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сайта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78605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разделе </a:t>
            </a:r>
            <a:r>
              <a:rPr lang="ru-RU" sz="2800" i="1" dirty="0" smtClean="0"/>
              <a:t>«Каталог интернет-ресурсов» </a:t>
            </a:r>
            <a:r>
              <a:rPr lang="ru-RU" sz="2800" dirty="0" smtClean="0"/>
              <a:t>представлена подборка ссылок на сайты различной тематики. Для удобства поиска материалы разбиты на условные блоки. Каждый раздел имеет свое название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меню.png"/>
          <p:cNvPicPr>
            <a:picLocks noChangeAspect="1"/>
          </p:cNvPicPr>
          <p:nvPr/>
        </p:nvPicPr>
        <p:blipFill>
          <a:blip r:embed="rId2"/>
          <a:srcRect l="7711" t="-8778" r="38312"/>
          <a:stretch>
            <a:fillRect/>
          </a:stretch>
        </p:blipFill>
        <p:spPr>
          <a:xfrm>
            <a:off x="571472" y="1928802"/>
            <a:ext cx="8072494" cy="671648"/>
          </a:xfrm>
          <a:prstGeom prst="rect">
            <a:avLst/>
          </a:prstGeom>
        </p:spPr>
      </p:pic>
      <p:pic>
        <p:nvPicPr>
          <p:cNvPr id="7" name="Рисунок 6" descr="сайты курганской области.png"/>
          <p:cNvPicPr>
            <a:picLocks noChangeAspect="1"/>
          </p:cNvPicPr>
          <p:nvPr/>
        </p:nvPicPr>
        <p:blipFill>
          <a:blip r:embed="rId3"/>
          <a:srcRect r="1184" b="49992"/>
          <a:stretch>
            <a:fillRect/>
          </a:stretch>
        </p:blipFill>
        <p:spPr>
          <a:xfrm>
            <a:off x="1857356" y="5143512"/>
            <a:ext cx="6429420" cy="1286249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6336</TotalTime>
  <Words>510</Words>
  <Application>Microsoft Office PowerPoint</Application>
  <PresentationFormat>Экран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Проект web- сайта для библиотекарей школ, НПО и СПО</vt:lpstr>
      <vt:lpstr>Цель разработки web-сайта</vt:lpstr>
      <vt:lpstr>Задачи разработки web-сайта</vt:lpstr>
      <vt:lpstr>О ресурсе</vt:lpstr>
      <vt:lpstr>Слайд 5</vt:lpstr>
      <vt:lpstr>Описание функционала web-сайта</vt:lpstr>
      <vt:lpstr>Описание функционала web-сайта</vt:lpstr>
      <vt:lpstr>Слайд 8</vt:lpstr>
      <vt:lpstr>Описание функционала web-сайта</vt:lpstr>
      <vt:lpstr>Слайд 10</vt:lpstr>
      <vt:lpstr>Слайд 11</vt:lpstr>
      <vt:lpstr>Описание функционала web-сайта</vt:lpstr>
      <vt:lpstr>Слайд 13</vt:lpstr>
      <vt:lpstr>Описание функционала web-сайта</vt:lpstr>
      <vt:lpstr>Разделы форума</vt:lpstr>
      <vt:lpstr>Слайд 16</vt:lpstr>
      <vt:lpstr>Условия пользования</vt:lpstr>
      <vt:lpstr>Перспективы развития</vt:lpstr>
      <vt:lpstr>Обратная связь</vt:lpstr>
      <vt:lpstr>Переход на web-сайт</vt:lpstr>
      <vt:lpstr>Процедура регистрации</vt:lpstr>
      <vt:lpstr>Процедура регистрации</vt:lpstr>
      <vt:lpstr>Процедура регистрации</vt:lpstr>
      <vt:lpstr>Настройка профиля</vt:lpstr>
      <vt:lpstr>Настройка профиля</vt:lpstr>
      <vt:lpstr>Добавление материала  на web-сайт</vt:lpstr>
      <vt:lpstr>Добавление материала  на web-сайт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Библиотека</cp:lastModifiedBy>
  <cp:revision>706</cp:revision>
  <dcterms:created xsi:type="dcterms:W3CDTF">2010-05-23T14:28:12Z</dcterms:created>
  <dcterms:modified xsi:type="dcterms:W3CDTF">2016-04-28T05:46:00Z</dcterms:modified>
</cp:coreProperties>
</file>